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6" r:id="rId2"/>
    <p:sldId id="30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2" userDrawn="1">
          <p15:clr>
            <a:srgbClr val="A4A3A4"/>
          </p15:clr>
        </p15:guide>
        <p15:guide id="4" orient="horz" pos="4088" userDrawn="1">
          <p15:clr>
            <a:srgbClr val="A4A3A4"/>
          </p15:clr>
        </p15:guide>
        <p15:guide id="5" pos="211" userDrawn="1">
          <p15:clr>
            <a:srgbClr val="A4A3A4"/>
          </p15:clr>
        </p15:guide>
        <p15:guide id="6" pos="7469" userDrawn="1">
          <p15:clr>
            <a:srgbClr val="A4A3A4"/>
          </p15:clr>
        </p15:guide>
        <p15:guide id="7" orient="horz" pos="3135" userDrawn="1">
          <p15:clr>
            <a:srgbClr val="A4A3A4"/>
          </p15:clr>
        </p15:guide>
        <p15:guide id="8" orient="horz" pos="1162" userDrawn="1">
          <p15:clr>
            <a:srgbClr val="A4A3A4"/>
          </p15:clr>
        </p15:guide>
        <p15:guide id="9" pos="2003" userDrawn="1">
          <p15:clr>
            <a:srgbClr val="A4A3A4"/>
          </p15:clr>
        </p15:guide>
        <p15:guide id="10" pos="57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96DC"/>
    <a:srgbClr val="C8102E"/>
    <a:srgbClr val="F1B434"/>
    <a:srgbClr val="5E2A58"/>
    <a:srgbClr val="4C8C2B"/>
    <a:srgbClr val="E782A9"/>
    <a:srgbClr val="141432"/>
    <a:srgbClr val="2247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39"/>
    <p:restoredTop sz="94694"/>
  </p:normalViewPr>
  <p:slideViewPr>
    <p:cSldViewPr snapToGrid="0" snapToObjects="1" showGuides="1">
      <p:cViewPr>
        <p:scale>
          <a:sx n="100" d="100"/>
          <a:sy n="100" d="100"/>
        </p:scale>
        <p:origin x="144" y="1336"/>
      </p:cViewPr>
      <p:guideLst>
        <p:guide orient="horz" pos="2137"/>
        <p:guide pos="3840"/>
        <p:guide orient="horz" pos="232"/>
        <p:guide orient="horz" pos="4088"/>
        <p:guide pos="211"/>
        <p:guide pos="7469"/>
        <p:guide orient="horz" pos="3135"/>
        <p:guide orient="horz" pos="1162"/>
        <p:guide pos="2003"/>
        <p:guide pos="57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0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0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8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1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9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2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3EF84-4802-9340-8D78-E6D5A75BF9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E989-433F-B446-9617-DB1C917FF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thinkup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334962" y="368300"/>
            <a:ext cx="11522075" cy="14763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Workwork</a:t>
            </a:r>
            <a:endParaRPr lang="en-US" sz="4000" b="1" dirty="0">
              <a:solidFill>
                <a:schemeClr val="bg1">
                  <a:lumMod val="50000"/>
                </a:schemeClr>
              </a:solidFill>
              <a:latin typeface="Futura Std Book" charset="0"/>
              <a:ea typeface="Futura Std Book" charset="0"/>
              <a:cs typeface="Futura Std Book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34963" y="1844676"/>
            <a:ext cx="11684122" cy="46450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Develop an idea for the hideaway</a:t>
            </a:r>
          </a:p>
          <a:p>
            <a:r>
              <a:rPr lang="en-US" sz="2000" b="1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It doesn’t matter how unusual it is or how feasible it is.</a:t>
            </a:r>
          </a:p>
          <a:p>
            <a:r>
              <a:rPr lang="en-US" sz="2000" b="1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4 volunteers to submit an idea that we can use in the 3</a:t>
            </a:r>
            <a:r>
              <a:rPr lang="en-US" sz="2000" b="1" baseline="30000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rd</a:t>
            </a:r>
            <a:r>
              <a:rPr lang="en-US" sz="2000" b="1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 workshop</a:t>
            </a:r>
            <a:endParaRPr lang="en-US" sz="2000" b="1" dirty="0">
              <a:solidFill>
                <a:srgbClr val="E782A9"/>
              </a:solidFill>
              <a:latin typeface="Futura Std Book" charset="0"/>
              <a:ea typeface="Futura Std Book" charset="0"/>
              <a:cs typeface="Futura Std Book" charset="0"/>
            </a:endParaRPr>
          </a:p>
          <a:p>
            <a:pPr marL="0" indent="0">
              <a:buNone/>
            </a:pPr>
            <a:endParaRPr lang="en-US" sz="2000" b="1" u="sng" dirty="0" smtClean="0">
              <a:solidFill>
                <a:srgbClr val="E782A9"/>
              </a:solidFill>
              <a:latin typeface="Futura Std Book" charset="0"/>
              <a:ea typeface="Futura Std Book" charset="0"/>
              <a:cs typeface="Futura Std Book" charset="0"/>
            </a:endParaRPr>
          </a:p>
          <a:p>
            <a:pPr marL="0" indent="0">
              <a:buNone/>
            </a:pPr>
            <a:endParaRPr lang="en-US" sz="2000" b="1" u="sng" dirty="0">
              <a:solidFill>
                <a:srgbClr val="E782A9"/>
              </a:solidFill>
              <a:latin typeface="Futura Std Book" charset="0"/>
              <a:ea typeface="Futura Std Book" charset="0"/>
              <a:cs typeface="Futura Std Book" charset="0"/>
            </a:endParaRPr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Keep a daily briefing diary</a:t>
            </a:r>
          </a:p>
          <a:p>
            <a:r>
              <a:rPr lang="en-US" sz="2000" b="1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For the design task you are working on that day</a:t>
            </a:r>
          </a:p>
          <a:p>
            <a:r>
              <a:rPr lang="en-US" sz="2000" b="1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How are you gathering information and how are you mixing it?</a:t>
            </a:r>
          </a:p>
          <a:p>
            <a:r>
              <a:rPr lang="en-US" sz="2000" b="1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See the example on the next slide</a:t>
            </a:r>
          </a:p>
          <a:p>
            <a:r>
              <a:rPr lang="en-US" sz="2000" b="1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Send a scan of your daily briefing diary if you want us to comment on it to:</a:t>
            </a:r>
            <a:br>
              <a:rPr lang="en-US" sz="2000" b="1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utura Std Book" charset="0"/>
                <a:ea typeface="Futura Std Book" charset="0"/>
                <a:cs typeface="Futura Std Book" charset="0"/>
                <a:hlinkClick r:id="rId2"/>
              </a:rPr>
              <a:t>info@thinkup.org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Futura Std Book" charset="0"/>
              <a:ea typeface="Futura Std Book" charset="0"/>
              <a:cs typeface="Futura Std Book" charset="0"/>
            </a:endParaRPr>
          </a:p>
          <a:p>
            <a:r>
              <a:rPr lang="en-US" sz="2000" b="1" dirty="0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Send scans by Monday 30th April at 5pm London time</a:t>
            </a:r>
          </a:p>
        </p:txBody>
      </p:sp>
    </p:spTree>
    <p:extLst>
      <p:ext uri="{BB962C8B-B14F-4D97-AF65-F5344CB8AC3E}">
        <p14:creationId xmlns:p14="http://schemas.microsoft.com/office/powerpoint/2010/main" val="190529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3789"/>
              </p:ext>
            </p:extLst>
          </p:nvPr>
        </p:nvGraphicFramePr>
        <p:xfrm>
          <a:off x="334963" y="1844673"/>
          <a:ext cx="11522075" cy="4645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737"/>
                <a:gridCol w="2908300"/>
                <a:gridCol w="3022600"/>
                <a:gridCol w="2738438"/>
              </a:tblGrid>
              <a:tr h="774171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>
                    <a:solidFill>
                      <a:srgbClr val="E782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>
                    <a:solidFill>
                      <a:srgbClr val="E782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gathering</a:t>
                      </a:r>
                      <a:endParaRPr lang="en-US" dirty="0"/>
                    </a:p>
                  </a:txBody>
                  <a:tcPr>
                    <a:solidFill>
                      <a:srgbClr val="E782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Mixing</a:t>
                      </a:r>
                      <a:endParaRPr lang="en-US" dirty="0"/>
                    </a:p>
                  </a:txBody>
                  <a:tcPr>
                    <a:solidFill>
                      <a:srgbClr val="E782A9"/>
                    </a:solidFill>
                  </a:tcPr>
                </a:tc>
              </a:tr>
              <a:tr h="774171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4171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4171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4171"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4171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334962" y="368300"/>
            <a:ext cx="11522075" cy="14763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>
                <a:solidFill>
                  <a:srgbClr val="E782A9"/>
                </a:solidFill>
                <a:latin typeface="Futura Std Book" charset="0"/>
                <a:ea typeface="Futura Std Book" charset="0"/>
                <a:cs typeface="Futura Std Book" charset="0"/>
              </a:rPr>
              <a:t>Workwork</a:t>
            </a:r>
            <a:endParaRPr lang="en-US" sz="4000" b="1" dirty="0">
              <a:solidFill>
                <a:schemeClr val="bg1">
                  <a:lumMod val="50000"/>
                </a:schemeClr>
              </a:solidFill>
              <a:latin typeface="Futura Std Book" charset="0"/>
              <a:ea typeface="Futura Std Book" charset="0"/>
              <a:cs typeface="Futura Std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97</Words>
  <Application>Microsoft Macintosh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Futura Std Book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Broadbent</dc:creator>
  <cp:lastModifiedBy>Oliver Broadbent</cp:lastModifiedBy>
  <cp:revision>77</cp:revision>
  <dcterms:created xsi:type="dcterms:W3CDTF">2018-04-10T12:33:51Z</dcterms:created>
  <dcterms:modified xsi:type="dcterms:W3CDTF">2018-05-02T07:51:06Z</dcterms:modified>
</cp:coreProperties>
</file>